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8"/>
  </p:notesMasterIdLst>
  <p:sldIdLst>
    <p:sldId id="465" r:id="rId2"/>
    <p:sldId id="466" r:id="rId3"/>
    <p:sldId id="468" r:id="rId4"/>
    <p:sldId id="467" r:id="rId5"/>
    <p:sldId id="469" r:id="rId6"/>
    <p:sldId id="470" r:id="rId7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807" autoAdjust="0"/>
  </p:normalViewPr>
  <p:slideViewPr>
    <p:cSldViewPr snapToGrid="0">
      <p:cViewPr varScale="1">
        <p:scale>
          <a:sx n="76" d="100"/>
          <a:sy n="76" d="100"/>
        </p:scale>
        <p:origin x="1152" y="9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0745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949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8150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27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546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Συμβολοσειρές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/>
            </a:pPr>
            <a:r>
              <a:rPr lang="el-GR" sz="2400" dirty="0"/>
              <a:t>Να γραφεί ένα πρόγραμμα που να ζητάει ένα αλφαριθμητικό από τον χρήστη (μέχρι 50 χαρακτήρων) και στην συνέχεια να υπολογίζει και να εμφανίζει: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Τον αριθμό των κενών.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Τον αριθμό των κεφαλαίων γράμματών.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Τον αριθμό των πεζών γράμματών.</a:t>
            </a:r>
          </a:p>
          <a:p>
            <a:pPr marL="1124712" lvl="2" indent="-457200">
              <a:buFont typeface="+mj-lt"/>
              <a:buAutoNum type="alphaLcPeriod"/>
            </a:pPr>
            <a:r>
              <a:rPr lang="el-GR" sz="2000" dirty="0"/>
              <a:t>Το αριθμό των ψηφίων (0-9).</a:t>
            </a:r>
          </a:p>
          <a:p>
            <a:pPr marL="109728" indent="0">
              <a:buNone/>
            </a:pPr>
            <a:endParaRPr lang="el-GR" sz="20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2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17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string.h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,</a:t>
            </a:r>
            <a:r>
              <a:rPr lang="el-GR" sz="1600" dirty="0"/>
              <a:t> </a:t>
            </a:r>
            <a:r>
              <a:rPr lang="en-US" sz="1600" dirty="0"/>
              <a:t>p1=0;</a:t>
            </a:r>
          </a:p>
          <a:p>
            <a:pPr marL="109728" indent="0">
              <a:buNone/>
            </a:pPr>
            <a:r>
              <a:rPr lang="en-US" sz="1600" dirty="0"/>
              <a:t>	char a[51];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("Dose </a:t>
            </a:r>
            <a:r>
              <a:rPr lang="en-US" sz="1600" dirty="0" err="1"/>
              <a:t>ena</a:t>
            </a:r>
            <a:r>
              <a:rPr lang="en-US" sz="1600" dirty="0"/>
              <a:t> </a:t>
            </a:r>
            <a:r>
              <a:rPr lang="en-US" sz="1600" dirty="0" err="1"/>
              <a:t>alfarithmitiko</a:t>
            </a:r>
            <a:r>
              <a:rPr lang="en-US" sz="1600" dirty="0"/>
              <a:t>:");</a:t>
            </a:r>
          </a:p>
          <a:p>
            <a:pPr marL="109728" indent="0">
              <a:buNone/>
            </a:pPr>
            <a:r>
              <a:rPr lang="en-US" sz="1600" dirty="0"/>
              <a:t>	gets(a);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for</a:t>
            </a:r>
            <a:r>
              <a:rPr lang="el-GR" sz="1600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i</a:t>
            </a:r>
            <a:r>
              <a:rPr lang="en-US" sz="1600" dirty="0"/>
              <a:t>=0;</a:t>
            </a:r>
            <a:r>
              <a:rPr lang="el-GR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&lt;</a:t>
            </a:r>
            <a:r>
              <a:rPr lang="en-US" sz="1600" dirty="0" err="1"/>
              <a:t>strlen</a:t>
            </a:r>
            <a:r>
              <a:rPr lang="en-US" sz="1600" dirty="0"/>
              <a:t>(a);</a:t>
            </a:r>
            <a:r>
              <a:rPr lang="el-GR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indent="0">
              <a:buNone/>
            </a:pPr>
            <a:r>
              <a:rPr lang="en-US" sz="1600" dirty="0"/>
              <a:t>	{</a:t>
            </a:r>
          </a:p>
          <a:p>
            <a:pPr marL="109728" indent="0">
              <a:buNone/>
            </a:pPr>
            <a:r>
              <a:rPr lang="en-US" sz="1600" dirty="0"/>
              <a:t>		if(a[</a:t>
            </a:r>
            <a:r>
              <a:rPr lang="en-US" sz="1600" dirty="0" err="1"/>
              <a:t>i</a:t>
            </a:r>
            <a:r>
              <a:rPr lang="en-US" sz="1600" dirty="0"/>
              <a:t>]==' ')</a:t>
            </a:r>
            <a:r>
              <a:rPr lang="el-GR" sz="1600" dirty="0"/>
              <a:t>  </a:t>
            </a:r>
            <a:r>
              <a:rPr lang="en-US" sz="1600" dirty="0"/>
              <a:t>p1++;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}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("Spaces:%2i\n",p1);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/>
              <a:t>	return 0;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3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828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 startAt="2"/>
            </a:pPr>
            <a:r>
              <a:rPr lang="el-GR" sz="2400" dirty="0"/>
              <a:t>Μια εταιρία απασχολεί 5 υπαλλήλους. Να γραφεί πρόγραμμα το οποίο να διαβάζει για κάθε υπάλληλο το ονοματεπώνυμό του και τις ετήσιες αποδοχές του</a:t>
            </a:r>
            <a:r>
              <a:rPr lang="en-US" sz="2400" dirty="0"/>
              <a:t> </a:t>
            </a:r>
            <a:r>
              <a:rPr lang="el-GR" sz="2400" dirty="0"/>
              <a:t>και να τα αποθηκεύει σε κατάλληλους πίνακες. Να γίνει πρόγραμμα που να υπολογίζει και να εμφανίζει:</a:t>
            </a:r>
          </a:p>
          <a:p>
            <a:pPr marL="109728" indent="0">
              <a:buNone/>
            </a:pPr>
            <a:r>
              <a:rPr lang="el-GR" sz="2400" dirty="0">
                <a:solidFill>
                  <a:srgbClr val="0070C0"/>
                </a:solidFill>
              </a:rPr>
              <a:t>	</a:t>
            </a:r>
            <a:r>
              <a:rPr lang="el-GR" sz="2000" dirty="0">
                <a:solidFill>
                  <a:srgbClr val="0070C0"/>
                </a:solidFill>
              </a:rPr>
              <a:t>α) Τα ονόματα των υπαλλήλων με αποδοχές &gt; 20000.</a:t>
            </a:r>
          </a:p>
          <a:p>
            <a:pPr marL="109728" indent="0">
              <a:buNone/>
            </a:pPr>
            <a:r>
              <a:rPr lang="el-GR" sz="2000" dirty="0">
                <a:solidFill>
                  <a:srgbClr val="0070C0"/>
                </a:solidFill>
              </a:rPr>
              <a:t>	β) Το όνομα του υπαλλήλου με τις μέγιστες αποδοχές.</a:t>
            </a:r>
          </a:p>
          <a:p>
            <a:pPr marL="566928" indent="-457200">
              <a:buFont typeface="+mj-lt"/>
              <a:buAutoNum type="arabicPeriod" startAt="5"/>
            </a:pPr>
            <a:endParaRPr lang="el-GR" sz="20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4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1757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endParaRPr lang="en-US" sz="1600" dirty="0"/>
          </a:p>
          <a:p>
            <a:pPr marL="109728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	char names[5][30], *</a:t>
            </a:r>
            <a:r>
              <a:rPr lang="en-US" sz="1600" dirty="0" err="1"/>
              <a:t>maxn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	float </a:t>
            </a:r>
            <a:r>
              <a:rPr lang="en-US" sz="1600" dirty="0" err="1"/>
              <a:t>apodoxes</a:t>
            </a:r>
            <a:r>
              <a:rPr lang="en-US" sz="1600" dirty="0"/>
              <a:t>[5], max;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for(</a:t>
            </a:r>
            <a:r>
              <a:rPr lang="en-US" sz="1600" dirty="0" err="1"/>
              <a:t>i</a:t>
            </a:r>
            <a:r>
              <a:rPr lang="en-US" sz="1600" dirty="0"/>
              <a:t>=0;i&lt;5;i++)</a:t>
            </a:r>
          </a:p>
          <a:p>
            <a:pPr marL="109728" indent="0">
              <a:buNone/>
            </a:pPr>
            <a:r>
              <a:rPr lang="en-US" sz="1600" dirty="0"/>
              <a:t>	{</a:t>
            </a:r>
          </a:p>
          <a:p>
            <a:pPr marL="109728" indent="0">
              <a:buNone/>
            </a:pPr>
            <a:r>
              <a:rPr lang="en-US" sz="1600" dirty="0"/>
              <a:t>	      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Onomateponymo</a:t>
            </a:r>
            <a:r>
              <a:rPr lang="en-US" sz="1600" dirty="0"/>
              <a:t>:");</a:t>
            </a:r>
          </a:p>
          <a:p>
            <a:pPr marL="109728" indent="0">
              <a:buNone/>
            </a:pPr>
            <a:r>
              <a:rPr lang="en-US" sz="1600" dirty="0"/>
              <a:t>   	      gets(names[</a:t>
            </a:r>
            <a:r>
              <a:rPr lang="en-US" sz="1600" dirty="0" err="1"/>
              <a:t>i</a:t>
            </a:r>
            <a:r>
              <a:rPr lang="en-US" sz="1600" dirty="0"/>
              <a:t>]);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</a:p>
          <a:p>
            <a:pPr marL="109728" indent="0">
              <a:buNone/>
            </a:pPr>
            <a:r>
              <a:rPr lang="en-US" sz="1600" dirty="0"/>
              <a:t>	      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Etisies</a:t>
            </a:r>
            <a:r>
              <a:rPr lang="en-US" sz="1600" dirty="0"/>
              <a:t> </a:t>
            </a:r>
            <a:r>
              <a:rPr lang="en-US" sz="1600" dirty="0" err="1"/>
              <a:t>apodoxes</a:t>
            </a:r>
            <a:r>
              <a:rPr lang="en-US" sz="1600" dirty="0"/>
              <a:t>:");</a:t>
            </a:r>
          </a:p>
          <a:p>
            <a:pPr marL="109728" indent="0">
              <a:buNone/>
            </a:pPr>
            <a:r>
              <a:rPr lang="en-US" sz="1600" dirty="0"/>
              <a:t>  	      </a:t>
            </a:r>
            <a:r>
              <a:rPr lang="en-US" sz="1600" dirty="0" err="1"/>
              <a:t>scanf</a:t>
            </a:r>
            <a:r>
              <a:rPr lang="en-US" sz="1600" dirty="0"/>
              <a:t>("%f",&amp;</a:t>
            </a:r>
            <a:r>
              <a:rPr lang="en-US" sz="1600" dirty="0" err="1"/>
              <a:t>apodoxes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]);</a:t>
            </a:r>
          </a:p>
          <a:p>
            <a:pPr marL="109728" indent="0">
              <a:buNone/>
            </a:pPr>
            <a:r>
              <a:rPr lang="en-US" sz="1600" dirty="0"/>
              <a:t>	      </a:t>
            </a:r>
            <a:r>
              <a:rPr lang="en-US" sz="1600" dirty="0" err="1"/>
              <a:t>fflush</a:t>
            </a:r>
            <a:r>
              <a:rPr lang="en-US" sz="1600" dirty="0"/>
              <a:t>(stdin);</a:t>
            </a:r>
          </a:p>
          <a:p>
            <a:pPr marL="109728" indent="0">
              <a:buNone/>
            </a:pPr>
            <a:r>
              <a:rPr lang="en-US" sz="1600" dirty="0"/>
              <a:t>	}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endParaRPr lang="el-GR" sz="1600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5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  <p:sp>
        <p:nvSpPr>
          <p:cNvPr id="5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4095749" y="3930382"/>
            <a:ext cx="5048251" cy="2927618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("\n\n");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</a:t>
            </a:r>
            <a:r>
              <a:rPr lang="en-US" sz="1600" b="0" dirty="0" err="1"/>
              <a:t>Ypaloiloi</a:t>
            </a:r>
            <a:r>
              <a:rPr lang="en-US" sz="1600" b="0" dirty="0"/>
              <a:t> me </a:t>
            </a:r>
            <a:r>
              <a:rPr lang="en-US" sz="1600" b="0" dirty="0" err="1"/>
              <a:t>apotoxes</a:t>
            </a:r>
            <a:r>
              <a:rPr lang="en-US" sz="1600" b="0" dirty="0"/>
              <a:t> &gt; 20000\n");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printf</a:t>
            </a:r>
            <a:r>
              <a:rPr lang="en-US" sz="1600" b="0" dirty="0"/>
              <a:t>("-----------------------------\n");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for(</a:t>
            </a:r>
            <a:r>
              <a:rPr lang="en-US" sz="1600" b="0" dirty="0" err="1"/>
              <a:t>i</a:t>
            </a:r>
            <a:r>
              <a:rPr lang="en-US" sz="1600" b="0" dirty="0"/>
              <a:t>=0;i&lt;5;i++)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      if(</a:t>
            </a:r>
            <a:r>
              <a:rPr lang="en-US" sz="1600" b="0" dirty="0" err="1"/>
              <a:t>apodoxes</a:t>
            </a:r>
            <a:r>
              <a:rPr lang="en-US" sz="1600" b="0" dirty="0"/>
              <a:t>[</a:t>
            </a:r>
            <a:r>
              <a:rPr lang="en-US" sz="1600" b="0" dirty="0" err="1"/>
              <a:t>i</a:t>
            </a:r>
            <a:r>
              <a:rPr lang="en-US" sz="1600" b="0" dirty="0"/>
              <a:t>]&gt;20000)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            </a:t>
            </a:r>
            <a:r>
              <a:rPr lang="en-US" sz="1600" b="0" dirty="0" err="1"/>
              <a:t>printf</a:t>
            </a:r>
            <a:r>
              <a:rPr lang="en-US" sz="1600" b="0" dirty="0"/>
              <a:t>("%s\n",</a:t>
            </a:r>
            <a:r>
              <a:rPr lang="el-GR" sz="1600" b="0" dirty="0"/>
              <a:t> </a:t>
            </a:r>
            <a:r>
              <a:rPr lang="en-US" sz="1600" b="0" dirty="0"/>
              <a:t>names[</a:t>
            </a:r>
            <a:r>
              <a:rPr lang="en-US" sz="1600" b="0" dirty="0" err="1"/>
              <a:t>i</a:t>
            </a:r>
            <a:r>
              <a:rPr lang="en-US" sz="1600" b="0" dirty="0"/>
              <a:t>]);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1600" b="0" dirty="0"/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return 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}</a:t>
            </a:r>
            <a:endParaRPr lang="el-GR" sz="1600" b="0" dirty="0"/>
          </a:p>
        </p:txBody>
      </p:sp>
    </p:spTree>
    <p:extLst>
      <p:ext uri="{BB962C8B-B14F-4D97-AF65-F5344CB8AC3E}">
        <p14:creationId xmlns:p14="http://schemas.microsoft.com/office/powerpoint/2010/main" val="23145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	max = </a:t>
            </a:r>
            <a:r>
              <a:rPr lang="en-US" sz="1600" dirty="0" err="1"/>
              <a:t>apodoxes</a:t>
            </a:r>
            <a:r>
              <a:rPr lang="en-US" sz="1600" dirty="0"/>
              <a:t>[0];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maxn</a:t>
            </a:r>
            <a:r>
              <a:rPr lang="en-US" sz="1600" dirty="0"/>
              <a:t> = names[0];</a:t>
            </a:r>
          </a:p>
          <a:p>
            <a:pPr marL="109728" indent="0">
              <a:buNone/>
            </a:pPr>
            <a:r>
              <a:rPr lang="en-US" sz="1600" dirty="0"/>
              <a:t>	for(</a:t>
            </a:r>
            <a:r>
              <a:rPr lang="en-US" sz="1600" dirty="0" err="1"/>
              <a:t>i</a:t>
            </a:r>
            <a:r>
              <a:rPr lang="en-US" sz="1600" dirty="0"/>
              <a:t>=0;i&lt;5;i++)</a:t>
            </a:r>
          </a:p>
          <a:p>
            <a:pPr marL="109728" indent="0">
              <a:buNone/>
            </a:pPr>
            <a:r>
              <a:rPr lang="en-US" sz="1600" dirty="0"/>
              <a:t>	{</a:t>
            </a:r>
          </a:p>
          <a:p>
            <a:pPr marL="109728" indent="0">
              <a:buNone/>
            </a:pPr>
            <a:r>
              <a:rPr lang="en-US" sz="1600" dirty="0"/>
              <a:t>		if(</a:t>
            </a:r>
            <a:r>
              <a:rPr lang="en-US" sz="1600" dirty="0" err="1"/>
              <a:t>apodoxes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</a:t>
            </a:r>
            <a:r>
              <a:rPr lang="el-GR" sz="1600" dirty="0"/>
              <a:t> </a:t>
            </a:r>
            <a:r>
              <a:rPr lang="en-US" sz="1600" dirty="0"/>
              <a:t>&gt;</a:t>
            </a:r>
            <a:r>
              <a:rPr lang="el-GR" sz="1600" dirty="0"/>
              <a:t> </a:t>
            </a:r>
            <a:r>
              <a:rPr lang="en-US" sz="1600" dirty="0"/>
              <a:t>max)</a:t>
            </a:r>
          </a:p>
          <a:p>
            <a:pPr marL="109728" indent="0">
              <a:buNone/>
            </a:pPr>
            <a:r>
              <a:rPr lang="en-US" sz="1600" dirty="0"/>
              <a:t>		{</a:t>
            </a:r>
          </a:p>
          <a:p>
            <a:pPr marL="109728" indent="0">
              <a:buNone/>
            </a:pPr>
            <a:r>
              <a:rPr lang="en-US" sz="1600" dirty="0"/>
              <a:t>			max = </a:t>
            </a:r>
            <a:r>
              <a:rPr lang="en-US" sz="1600" dirty="0" err="1"/>
              <a:t>apodoxes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 marL="109728" indent="0">
              <a:buNone/>
            </a:pPr>
            <a:r>
              <a:rPr lang="en-US" sz="1600" dirty="0"/>
              <a:t>			</a:t>
            </a:r>
            <a:r>
              <a:rPr lang="en-US" sz="1600" dirty="0" err="1"/>
              <a:t>maxn</a:t>
            </a:r>
            <a:r>
              <a:rPr lang="en-US" sz="1600" dirty="0"/>
              <a:t> = names[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 marL="109728" indent="0">
              <a:buNone/>
            </a:pPr>
            <a:r>
              <a:rPr lang="en-US" sz="1600" dirty="0"/>
              <a:t>		}</a:t>
            </a:r>
          </a:p>
          <a:p>
            <a:pPr marL="109728" indent="0">
              <a:buNone/>
            </a:pPr>
            <a:r>
              <a:rPr lang="en-US" sz="1600" dirty="0"/>
              <a:t>	}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("-----------------------------\n");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Megistes</a:t>
            </a:r>
            <a:r>
              <a:rPr lang="en-US" sz="1600" dirty="0"/>
              <a:t> </a:t>
            </a:r>
            <a:r>
              <a:rPr lang="en-US" sz="1600" dirty="0" err="1"/>
              <a:t>Apodoxes</a:t>
            </a:r>
            <a:r>
              <a:rPr lang="en-US" sz="1600" dirty="0"/>
              <a:t>:%s\n",</a:t>
            </a:r>
            <a:r>
              <a:rPr lang="el-GR" sz="1600" dirty="0"/>
              <a:t> </a:t>
            </a:r>
            <a:r>
              <a:rPr lang="en-US" sz="1600" dirty="0" err="1"/>
              <a:t>maxn</a:t>
            </a:r>
            <a:r>
              <a:rPr lang="en-US" sz="1600" dirty="0"/>
              <a:t>);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6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1510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13128</TotalTime>
  <Words>141</Words>
  <Application>Microsoft Office PowerPoint</Application>
  <PresentationFormat>Προβολή στην οθόνη (4:3)</PresentationFormat>
  <Paragraphs>102</Paragraphs>
  <Slides>6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Georgia</vt:lpstr>
      <vt:lpstr>Times New Roman</vt:lpstr>
      <vt:lpstr>Trebuchet MS</vt:lpstr>
      <vt:lpstr>Wingdings 2</vt:lpstr>
      <vt:lpstr>Αστικό</vt:lpstr>
      <vt:lpstr>Προγραμματισμός ΙΙ</vt:lpstr>
      <vt:lpstr>Ασκήσεις</vt:lpstr>
      <vt:lpstr>Ασκήσεις</vt:lpstr>
      <vt:lpstr>Ασκήσεις</vt:lpstr>
      <vt:lpstr>Ασκήσεις</vt:lpstr>
      <vt:lpstr>Ασκήσεις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dc:creator>Μάρκος Τσίπουρας</dc:creator>
  <cp:lastModifiedBy>Μάρκος Τσίπουρας</cp:lastModifiedBy>
  <cp:revision>53</cp:revision>
  <dcterms:created xsi:type="dcterms:W3CDTF">2004-10-17T06:32:39Z</dcterms:created>
  <dcterms:modified xsi:type="dcterms:W3CDTF">2017-05-03T13:10:23Z</dcterms:modified>
</cp:coreProperties>
</file>