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0"/>
  </p:notesMasterIdLst>
  <p:sldIdLst>
    <p:sldId id="465" r:id="rId2"/>
    <p:sldId id="512" r:id="rId3"/>
    <p:sldId id="513" r:id="rId4"/>
    <p:sldId id="519" r:id="rId5"/>
    <p:sldId id="520" r:id="rId6"/>
    <p:sldId id="521" r:id="rId7"/>
    <p:sldId id="523" r:id="rId8"/>
    <p:sldId id="524" r:id="rId9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Χαρακτήρες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257800" y="715884"/>
            <a:ext cx="1325880" cy="457200"/>
          </a:xfrm>
        </p:spPr>
        <p:txBody>
          <a:bodyPr/>
          <a:lstStyle/>
          <a:p>
            <a:fld id="{91296542-C027-40C2-8770-4FD489B9AC52}" type="slidenum">
              <a:rPr lang="en-GB" altLang="el-GR"/>
              <a:pPr/>
              <a:t>2</a:t>
            </a:fld>
            <a:endParaRPr lang="en-GB" altLang="el-GR"/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4564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Πίνακας </a:t>
            </a:r>
            <a:r>
              <a:rPr lang="en-US" altLang="el-GR" dirty="0">
                <a:solidFill>
                  <a:srgbClr val="FF0000"/>
                </a:solidFill>
              </a:rPr>
              <a:t>ASCII </a:t>
            </a:r>
            <a:r>
              <a:rPr lang="el-GR" altLang="el-GR" dirty="0">
                <a:solidFill>
                  <a:srgbClr val="FF0000"/>
                </a:solidFill>
              </a:rPr>
              <a:t>(βασικοί χαρακτήρες)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22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784274"/>
            <a:ext cx="6664325" cy="565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662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4564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Πίνακας </a:t>
            </a:r>
            <a:r>
              <a:rPr lang="en-US" altLang="el-GR" dirty="0">
                <a:solidFill>
                  <a:srgbClr val="FF0000"/>
                </a:solidFill>
              </a:rPr>
              <a:t>ASCII </a:t>
            </a:r>
            <a:r>
              <a:rPr lang="el-GR" altLang="el-GR" dirty="0">
                <a:solidFill>
                  <a:srgbClr val="FF0000"/>
                </a:solidFill>
              </a:rPr>
              <a:t>(επιπλέον χαρακτήρες)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32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847774"/>
            <a:ext cx="6664325" cy="56530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70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5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(II)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59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414823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την ASCII τιμή του χαρακτήρα που αντιστοιχεί στην αλλαγή νέας γραμμής ή ισοδύναμα στο πάτημα του πλήκτρου </a:t>
            </a:r>
            <a:r>
              <a:rPr lang="el-GR" altLang="el-GR" sz="2000" dirty="0" err="1"/>
              <a:t>Enter</a:t>
            </a:r>
            <a:endParaRPr lang="el-GR" altLang="el-GR" sz="2000" dirty="0"/>
          </a:p>
        </p:txBody>
      </p:sp>
      <p:pic>
        <p:nvPicPr>
          <p:cNvPr id="3594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586498"/>
            <a:ext cx="4802187" cy="1433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0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</a:t>
            </a:r>
            <a:r>
              <a:rPr lang="el-GR" altLang="el-GR" dirty="0">
                <a:solidFill>
                  <a:srgbClr val="FF0000"/>
                </a:solidFill>
              </a:rPr>
              <a:t>Ι</a:t>
            </a:r>
            <a:r>
              <a:rPr lang="en-US" altLang="el-GR" dirty="0">
                <a:solidFill>
                  <a:srgbClr val="FF0000"/>
                </a:solidFill>
              </a:rPr>
              <a:t>II)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0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399863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στην οθόνη όλους τους χαρακτήρες και τις αντίστοιχες ASCII τιμές αυτών</a:t>
            </a:r>
            <a:r>
              <a:rPr lang="el-GR" altLang="el-GR" dirty="0"/>
              <a:t> </a:t>
            </a:r>
          </a:p>
        </p:txBody>
      </p:sp>
      <p:pic>
        <p:nvPicPr>
          <p:cNvPr id="360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88" y="2311400"/>
            <a:ext cx="6823075" cy="1689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5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</a:t>
            </a:r>
            <a:r>
              <a:rPr lang="el-GR" altLang="el-GR" dirty="0">
                <a:solidFill>
                  <a:srgbClr val="FF0000"/>
                </a:solidFill>
              </a:rPr>
              <a:t>Ι</a:t>
            </a:r>
            <a:r>
              <a:rPr lang="en-US" altLang="el-GR" dirty="0">
                <a:solidFill>
                  <a:srgbClr val="FF0000"/>
                </a:solidFill>
              </a:rPr>
              <a:t>V)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1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591596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Παρατηρώντας προσεκτικά τον πίνακα με τις </a:t>
            </a:r>
            <a:r>
              <a:rPr lang="en-US" altLang="el-GR" sz="2000" dirty="0"/>
              <a:t>ASCII </a:t>
            </a:r>
            <a:r>
              <a:rPr lang="el-GR" altLang="el-GR" sz="2000" dirty="0"/>
              <a:t>τιμές των χαρακτήρων, γράψτε ένα πρόγραμμα το οποίο να διαβάζει έναν κεφαλαίο χαρακτήρα και να εμφανίζει τον αντίστοιχο πεζό</a:t>
            </a:r>
          </a:p>
          <a:p>
            <a:pPr lvl="1"/>
            <a:endParaRPr lang="el-GR" altLang="el-GR" dirty="0"/>
          </a:p>
        </p:txBody>
      </p:sp>
      <p:pic>
        <p:nvPicPr>
          <p:cNvPr id="3614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3166396"/>
            <a:ext cx="4373563" cy="2654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95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1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35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178639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και να μετράει τους χαρακτήρες που εισάγει ο χρήστης μέχρι να πατήσει το πλήκτρο </a:t>
            </a:r>
            <a:r>
              <a:rPr lang="el-GR" altLang="el-GR" sz="2000" dirty="0" err="1"/>
              <a:t>Enter</a:t>
            </a:r>
            <a:r>
              <a:rPr lang="el-GR" altLang="el-GR" sz="2000" dirty="0"/>
              <a:t>, με χρήση της συνάρτησης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</a:t>
            </a:r>
          </a:p>
        </p:txBody>
      </p:sp>
      <p:pic>
        <p:nvPicPr>
          <p:cNvPr id="3635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2421652"/>
            <a:ext cx="7250113" cy="4244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79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1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Άσκηση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35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178639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Τροποποιήστε το προηγούμενο πρόγραμμα ώστε να δέχεται τους χαρακτήρες που εισάγει ο χρήστης μέχρι να πατήσει το πλήκτρο </a:t>
            </a:r>
            <a:r>
              <a:rPr lang="el-GR" altLang="el-GR" sz="2000" dirty="0" err="1"/>
              <a:t>Enter</a:t>
            </a:r>
            <a:r>
              <a:rPr lang="el-GR" altLang="el-GR" sz="2000" dirty="0"/>
              <a:t> αλλά να μετράει μόνο:</a:t>
            </a:r>
          </a:p>
          <a:p>
            <a:pPr lvl="2"/>
            <a:r>
              <a:rPr lang="el-GR" altLang="el-GR" sz="1800" dirty="0"/>
              <a:t>τους κεφαλαίους λατινικούς  χαρακτήρες </a:t>
            </a:r>
          </a:p>
          <a:p>
            <a:pPr lvl="2"/>
            <a:r>
              <a:rPr lang="el-GR" altLang="el-GR" sz="1800" dirty="0"/>
              <a:t>τους μικρούς λατινικούς χαρακτήρες</a:t>
            </a:r>
          </a:p>
          <a:p>
            <a:pPr lvl="2"/>
            <a:r>
              <a:rPr lang="el-GR" altLang="el-GR" sz="1800" dirty="0"/>
              <a:t>τα αριθμητικά ψηφία   </a:t>
            </a:r>
          </a:p>
        </p:txBody>
      </p:sp>
    </p:spTree>
    <p:extLst>
      <p:ext uri="{BB962C8B-B14F-4D97-AF65-F5344CB8AC3E}">
        <p14:creationId xmlns:p14="http://schemas.microsoft.com/office/powerpoint/2010/main" val="3114407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12701</TotalTime>
  <Words>168</Words>
  <Application>Microsoft Office PowerPoint</Application>
  <PresentationFormat>Προβολή στην οθόνη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Courier New</vt:lpstr>
      <vt:lpstr>Georgia</vt:lpstr>
      <vt:lpstr>Times New Roman</vt:lpstr>
      <vt:lpstr>Trebuchet MS</vt:lpstr>
      <vt:lpstr>Wingdings 2</vt:lpstr>
      <vt:lpstr>Αστικό</vt:lpstr>
      <vt:lpstr>Προγραμματισμός ΙΙ</vt:lpstr>
      <vt:lpstr>Πίνακας ASCII (βασικοί χαρακτήρες)</vt:lpstr>
      <vt:lpstr>Πίνακας ASCII (επιπλέον χαρακτήρες)</vt:lpstr>
      <vt:lpstr>Παραδείγματα (II)</vt:lpstr>
      <vt:lpstr>Παραδείγματα (ΙII)</vt:lpstr>
      <vt:lpstr>Παραδείγματα (ΙV)</vt:lpstr>
      <vt:lpstr>Παράδειγμα</vt:lpstr>
      <vt:lpstr>Άσκηση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39</cp:revision>
  <dcterms:created xsi:type="dcterms:W3CDTF">2004-10-17T06:32:39Z</dcterms:created>
  <dcterms:modified xsi:type="dcterms:W3CDTF">2017-04-28T06:43:16Z</dcterms:modified>
</cp:coreProperties>
</file>