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9"/>
  </p:notesMasterIdLst>
  <p:sldIdLst>
    <p:sldId id="465" r:id="rId2"/>
    <p:sldId id="474" r:id="rId3"/>
    <p:sldId id="469" r:id="rId4"/>
    <p:sldId id="467" r:id="rId5"/>
    <p:sldId id="476" r:id="rId6"/>
    <p:sldId id="470" r:id="rId7"/>
    <p:sldId id="473" r:id="rId8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07" autoAdjust="0"/>
  </p:normalViewPr>
  <p:slideViewPr>
    <p:cSldViewPr snapToGrid="0">
      <p:cViewPr>
        <p:scale>
          <a:sx n="90" d="100"/>
          <a:sy n="90" d="100"/>
        </p:scale>
        <p:origin x="732" y="-552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27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15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1659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46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01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Δομές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686800" cy="5880100"/>
          </a:xfrm>
        </p:spPr>
        <p:txBody>
          <a:bodyPr>
            <a:normAutofit/>
          </a:bodyPr>
          <a:lstStyle/>
          <a:p>
            <a:pPr marL="925830" lvl="1" indent="-514350">
              <a:buFont typeface="+mj-lt"/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Να γραφεί πρόγραμμα το οποίο να ορίζει μια δομή </a:t>
            </a:r>
            <a:r>
              <a:rPr lang="en-US" sz="2400" dirty="0">
                <a:solidFill>
                  <a:schemeClr val="tx1"/>
                </a:solidFill>
              </a:rPr>
              <a:t>time </a:t>
            </a:r>
            <a:r>
              <a:rPr lang="el-GR" sz="2400" dirty="0">
                <a:solidFill>
                  <a:schemeClr val="tx1"/>
                </a:solidFill>
              </a:rPr>
              <a:t>με πεδία για ώρες, λεπτά και δευτερόλεπτα (ακέραιοι). </a:t>
            </a:r>
            <a:br>
              <a:rPr lang="el-GR" sz="2400" dirty="0">
                <a:solidFill>
                  <a:schemeClr val="tx1"/>
                </a:solidFill>
              </a:rPr>
            </a:b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>
                <a:solidFill>
                  <a:schemeClr val="tx1"/>
                </a:solidFill>
              </a:rPr>
              <a:t>Στην συνέχεια να δέχεται δύο ώρες σε μορφή: </a:t>
            </a:r>
            <a:r>
              <a:rPr lang="el-GR" sz="2400" i="1" dirty="0">
                <a:solidFill>
                  <a:srgbClr val="0000FF"/>
                </a:solidFill>
              </a:rPr>
              <a:t>ΩΩ:ΛΛ:ΔΔ </a:t>
            </a:r>
            <a:r>
              <a:rPr lang="el-GR" sz="2400" dirty="0">
                <a:solidFill>
                  <a:schemeClr val="tx1"/>
                </a:solidFill>
              </a:rPr>
              <a:t>που να αποθηκεύονται με χρήση της δομής </a:t>
            </a:r>
            <a:r>
              <a:rPr lang="en-US" sz="2400" dirty="0">
                <a:solidFill>
                  <a:schemeClr val="tx1"/>
                </a:solidFill>
              </a:rPr>
              <a:t>time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  <a:br>
              <a:rPr lang="el-GR" sz="2400" dirty="0">
                <a:solidFill>
                  <a:schemeClr val="tx1"/>
                </a:solidFill>
              </a:rPr>
            </a:b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>
                <a:solidFill>
                  <a:schemeClr val="tx1"/>
                </a:solidFill>
              </a:rPr>
              <a:t>Τέλος να εμφανίζει την διαφορά τους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σε ώρες, λεπτά και δευτερόλεπτα, π.χ. για είσοδο: </a:t>
            </a: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		</a:t>
            </a:r>
            <a:r>
              <a:rPr lang="el-GR" sz="1800" i="1" dirty="0">
                <a:solidFill>
                  <a:schemeClr val="tx1"/>
                </a:solidFill>
              </a:rPr>
              <a:t>09:42:12	14:</a:t>
            </a:r>
            <a:r>
              <a:rPr lang="en-US" sz="1800" i="1" dirty="0">
                <a:solidFill>
                  <a:schemeClr val="tx1"/>
                </a:solidFill>
              </a:rPr>
              <a:t>07</a:t>
            </a:r>
            <a:r>
              <a:rPr lang="el-GR" sz="1800" i="1" dirty="0">
                <a:solidFill>
                  <a:schemeClr val="tx1"/>
                </a:solidFill>
              </a:rPr>
              <a:t>:</a:t>
            </a:r>
            <a:r>
              <a:rPr lang="en-US" sz="1800" i="1" dirty="0">
                <a:solidFill>
                  <a:schemeClr val="tx1"/>
                </a:solidFill>
              </a:rPr>
              <a:t>51</a:t>
            </a:r>
            <a:endParaRPr lang="el-GR" sz="20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 	να εμφανίζει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endParaRPr lang="el-GR" sz="24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		</a:t>
            </a:r>
            <a:r>
              <a:rPr lang="en-US" sz="1800" i="1" dirty="0">
                <a:solidFill>
                  <a:schemeClr val="tx1"/>
                </a:solidFill>
              </a:rPr>
              <a:t>04:25:39</a:t>
            </a:r>
            <a:endParaRPr lang="el-GR" sz="18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18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	</a:t>
            </a:r>
            <a:r>
              <a:rPr lang="el-GR" sz="2400" dirty="0">
                <a:solidFill>
                  <a:schemeClr val="tx1"/>
                </a:solidFill>
              </a:rPr>
              <a:t>ΠΡΟΣΟΧΗ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l-GR" sz="2400" dirty="0">
                <a:solidFill>
                  <a:schemeClr val="tx1"/>
                </a:solidFill>
              </a:rPr>
              <a:t> Αν κάποια τιμή είναι &lt;10 να εμφανίζεται το 	«0» στην πρώτη θέση (π.χ. «04» και όχι «4»).</a:t>
            </a:r>
          </a:p>
          <a:p>
            <a:pPr marL="411480" lvl="1" indent="0">
              <a:buNone/>
            </a:pPr>
            <a:endParaRPr lang="el-GR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i="1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 startAt="4"/>
            </a:pPr>
            <a:endParaRPr lang="el-GR" sz="24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/>
            </a:pP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710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4992" y="1004340"/>
            <a:ext cx="5503306" cy="5493899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latin typeface="Consolas" panose="020B0609020204030204" pitchFamily="49" charset="0"/>
              </a:rPr>
              <a:t>stdio.h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main()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struct time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h;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m;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s;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};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struct time t1, t2, td;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s1, s2, </a:t>
            </a:r>
            <a:r>
              <a:rPr lang="en-US" sz="1600" dirty="0" err="1">
                <a:latin typeface="Consolas" panose="020B0609020204030204" pitchFamily="49" charset="0"/>
              </a:rPr>
              <a:t>sd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("Give first time (</a:t>
            </a:r>
            <a:r>
              <a:rPr lang="en-US" sz="1600" dirty="0" err="1">
                <a:latin typeface="Consolas" panose="020B0609020204030204" pitchFamily="49" charset="0"/>
              </a:rPr>
              <a:t>hh:mm:ss</a:t>
            </a:r>
            <a:r>
              <a:rPr lang="en-US" sz="1600" dirty="0">
                <a:latin typeface="Consolas" panose="020B0609020204030204" pitchFamily="49" charset="0"/>
              </a:rPr>
              <a:t>):");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scanf</a:t>
            </a:r>
            <a:r>
              <a:rPr lang="en-US" sz="1600" dirty="0">
                <a:latin typeface="Consolas" panose="020B0609020204030204" pitchFamily="49" charset="0"/>
              </a:rPr>
              <a:t>("%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:%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:%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", &amp;t1.h, &amp;t1.m, &amp;t1.s);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("Give second time (</a:t>
            </a:r>
            <a:r>
              <a:rPr lang="en-US" sz="1600" dirty="0" err="1">
                <a:latin typeface="Consolas" panose="020B0609020204030204" pitchFamily="49" charset="0"/>
              </a:rPr>
              <a:t>hh:mm:ss</a:t>
            </a:r>
            <a:r>
              <a:rPr lang="en-US" sz="1600" dirty="0">
                <a:latin typeface="Consolas" panose="020B0609020204030204" pitchFamily="49" charset="0"/>
              </a:rPr>
              <a:t>):");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scanf</a:t>
            </a:r>
            <a:r>
              <a:rPr lang="en-US" sz="1600" dirty="0">
                <a:latin typeface="Consolas" panose="020B0609020204030204" pitchFamily="49" charset="0"/>
              </a:rPr>
              <a:t>("%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:%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:%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", &amp;t2.h, &amp;t2.m, &amp;t2.s);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882452" y="1009340"/>
            <a:ext cx="5146619" cy="324786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s1 = 3600*t1.h + 60*t1.m + t1.s;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s2 = 3600*t2.h + 60*t2.m + t2.s;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sd</a:t>
            </a:r>
            <a:r>
              <a:rPr lang="en-US" sz="1600" b="0" dirty="0">
                <a:latin typeface="Consolas" panose="020B0609020204030204" pitchFamily="49" charset="0"/>
              </a:rPr>
              <a:t> = s2 - s1;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td.h</a:t>
            </a:r>
            <a:r>
              <a:rPr lang="en-US" sz="1600" b="0" dirty="0">
                <a:latin typeface="Consolas" panose="020B0609020204030204" pitchFamily="49" charset="0"/>
              </a:rPr>
              <a:t> = </a:t>
            </a:r>
            <a:r>
              <a:rPr lang="en-US" sz="1600" b="0" dirty="0" err="1">
                <a:latin typeface="Consolas" panose="020B0609020204030204" pitchFamily="49" charset="0"/>
              </a:rPr>
              <a:t>sd</a:t>
            </a:r>
            <a:r>
              <a:rPr lang="en-US" sz="1600" b="0" dirty="0">
                <a:latin typeface="Consolas" panose="020B0609020204030204" pitchFamily="49" charset="0"/>
              </a:rPr>
              <a:t>/3600;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td.m</a:t>
            </a:r>
            <a:r>
              <a:rPr lang="en-US" sz="1600" b="0" dirty="0">
                <a:latin typeface="Consolas" panose="020B0609020204030204" pitchFamily="49" charset="0"/>
              </a:rPr>
              <a:t> = (sd%3600)/60;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td.s</a:t>
            </a:r>
            <a:r>
              <a:rPr lang="en-US" sz="1600" b="0" dirty="0">
                <a:latin typeface="Consolas" panose="020B0609020204030204" pitchFamily="49" charset="0"/>
              </a:rPr>
              <a:t> = sd%60;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("Elapsed time: %02d:%02d:%02d\n", </a:t>
            </a:r>
            <a:br>
              <a:rPr lang="en-US" sz="1600" b="0" dirty="0">
                <a:latin typeface="Consolas" panose="020B0609020204030204" pitchFamily="49" charset="0"/>
              </a:rPr>
            </a:b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td.h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td.m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td.s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145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el-GR" sz="2400" dirty="0"/>
              <a:t>Μια εταιρία απασχολεί 5 υπαλλήλους. Να γραφεί πρόγραμμα το οποίο χρησιμοποιώντας μια κατάλληλη δομή </a:t>
            </a:r>
            <a:r>
              <a:rPr lang="en-US" sz="2400" dirty="0"/>
              <a:t>worker </a:t>
            </a:r>
            <a:r>
              <a:rPr lang="el-GR" sz="2400" dirty="0"/>
              <a:t>να διαβάζει για κάθε υπάλληλο το ονοματεπώνυμό του και τις ετήσιες αποδοχές του, τα οποία να τα αποθηκεύει σε κατάλληλο πίνακα με στοιχεία δομές </a:t>
            </a:r>
            <a:r>
              <a:rPr lang="en-US" sz="2400" dirty="0"/>
              <a:t>worker</a:t>
            </a:r>
            <a:r>
              <a:rPr lang="el-GR" sz="2400" dirty="0"/>
              <a:t>. Να γίνει πρόγραμμα που να υπολογίζει και να εμφανίζει:</a:t>
            </a:r>
          </a:p>
          <a:p>
            <a:pPr marL="109728" indent="0">
              <a:buNone/>
            </a:pPr>
            <a:r>
              <a:rPr lang="el-GR" sz="2400" dirty="0">
                <a:solidFill>
                  <a:srgbClr val="0070C0"/>
                </a:solidFill>
              </a:rPr>
              <a:t>	</a:t>
            </a:r>
            <a:r>
              <a:rPr lang="el-GR" sz="2000" dirty="0">
                <a:solidFill>
                  <a:srgbClr val="0070C0"/>
                </a:solidFill>
              </a:rPr>
              <a:t>α) Τα ονόματα των υπαλλήλων με αποδοχές &gt; 20000.</a:t>
            </a:r>
          </a:p>
          <a:p>
            <a:pPr marL="109728" indent="0">
              <a:buNone/>
            </a:pPr>
            <a:r>
              <a:rPr lang="el-GR" sz="2000" dirty="0">
                <a:solidFill>
                  <a:srgbClr val="0070C0"/>
                </a:solidFill>
              </a:rPr>
              <a:t>	β) Το όνομα του υπαλλήλου με τις μέγιστες αποδοχές.</a:t>
            </a:r>
          </a:p>
          <a:p>
            <a:pPr marL="109728" indent="0">
              <a:buNone/>
            </a:pPr>
            <a:r>
              <a:rPr lang="el-GR" sz="2400" dirty="0"/>
              <a:t>      Όλα τα παραπάνω να υλοποιηθούν με χρήση συναρτήσεων.</a:t>
            </a:r>
          </a:p>
          <a:p>
            <a:pPr marL="109728" indent="0">
              <a:buNone/>
            </a:pPr>
            <a:endParaRPr lang="el-GR" sz="2000" dirty="0">
              <a:solidFill>
                <a:srgbClr val="0070C0"/>
              </a:solidFill>
            </a:endParaRPr>
          </a:p>
          <a:p>
            <a:pPr marL="566928" indent="-457200">
              <a:buFont typeface="+mj-lt"/>
              <a:buAutoNum type="arabicPeriod" startAt="5"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4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75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" y="879309"/>
            <a:ext cx="3522689" cy="529425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latin typeface="Consolas" panose="020B0609020204030204" pitchFamily="49" charset="0"/>
              </a:rPr>
              <a:t>stdio.h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typedef struct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char name[30];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float </a:t>
            </a:r>
            <a:r>
              <a:rPr lang="en-US" sz="1600" dirty="0" err="1">
                <a:latin typeface="Consolas" panose="020B0609020204030204" pitchFamily="49" charset="0"/>
              </a:rPr>
              <a:t>apodoxes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 worker;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worker workers[5];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highRate</a:t>
            </a:r>
            <a:r>
              <a:rPr lang="en-US" sz="1600" dirty="0">
                <a:latin typeface="Consolas" panose="020B0609020204030204" pitchFamily="49" charset="0"/>
              </a:rPr>
              <a:t>(float limit);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//char *</a:t>
            </a:r>
            <a:r>
              <a:rPr lang="en-US" sz="1600" dirty="0" err="1">
                <a:latin typeface="Consolas" panose="020B0609020204030204" pitchFamily="49" charset="0"/>
              </a:rPr>
              <a:t>bestRate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818152" y="886027"/>
            <a:ext cx="6325854" cy="529425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 err="1">
                <a:latin typeface="Consolas" panose="020B0609020204030204" pitchFamily="49" charset="0"/>
              </a:rPr>
              <a:t>int</a:t>
            </a:r>
            <a:r>
              <a:rPr lang="en-US" sz="1600" b="0" dirty="0">
                <a:latin typeface="Consolas" panose="020B0609020204030204" pitchFamily="49" charset="0"/>
              </a:rPr>
              <a:t> main()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int</a:t>
            </a:r>
            <a:r>
              <a:rPr lang="en-US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char *</a:t>
            </a:r>
            <a:r>
              <a:rPr lang="en-US" sz="1600" b="0" dirty="0" err="1">
                <a:latin typeface="Consolas" panose="020B0609020204030204" pitchFamily="49" charset="0"/>
              </a:rPr>
              <a:t>maxn</a:t>
            </a:r>
            <a:r>
              <a:rPr lang="en-US" sz="1600" b="0" dirty="0">
                <a:latin typeface="Consolas" panose="020B0609020204030204" pitchFamily="49" charset="0"/>
              </a:rPr>
              <a:t>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float max;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for(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=0;i&lt;5;i++)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</a:t>
            </a:r>
            <a:r>
              <a:rPr lang="en-US" sz="1600" b="0" dirty="0" err="1">
                <a:latin typeface="Consolas" panose="020B0609020204030204" pitchFamily="49" charset="0"/>
              </a:rPr>
              <a:t>Onomateponymo</a:t>
            </a:r>
            <a:r>
              <a:rPr lang="en-US" sz="1600" b="0" dirty="0">
                <a:latin typeface="Consolas" panose="020B0609020204030204" pitchFamily="49" charset="0"/>
              </a:rPr>
              <a:t>:");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gets(workers[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].name);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</a:t>
            </a:r>
            <a:r>
              <a:rPr lang="en-US" sz="1600" b="0" dirty="0" err="1">
                <a:latin typeface="Consolas" panose="020B0609020204030204" pitchFamily="49" charset="0"/>
              </a:rPr>
              <a:t>Etisies</a:t>
            </a:r>
            <a:r>
              <a:rPr lang="en-US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apodoxes</a:t>
            </a:r>
            <a:r>
              <a:rPr lang="en-US" sz="1600" b="0" dirty="0">
                <a:latin typeface="Consolas" panose="020B0609020204030204" pitchFamily="49" charset="0"/>
              </a:rPr>
              <a:t>:");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scanf</a:t>
            </a:r>
            <a:r>
              <a:rPr lang="en-US" sz="1600" b="0" dirty="0">
                <a:latin typeface="Consolas" panose="020B0609020204030204" pitchFamily="49" charset="0"/>
              </a:rPr>
              <a:t>("%</a:t>
            </a:r>
            <a:r>
              <a:rPr lang="en-US" sz="1600" b="0" dirty="0" err="1">
                <a:latin typeface="Consolas" panose="020B0609020204030204" pitchFamily="49" charset="0"/>
              </a:rPr>
              <a:t>f",&amp;workers</a:t>
            </a:r>
            <a:r>
              <a:rPr lang="en-US" sz="1600" b="0" dirty="0">
                <a:latin typeface="Consolas" panose="020B0609020204030204" pitchFamily="49" charset="0"/>
              </a:rPr>
              <a:t>[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].</a:t>
            </a:r>
            <a:r>
              <a:rPr lang="en-US" sz="1600" b="0" dirty="0" err="1">
                <a:latin typeface="Consolas" panose="020B0609020204030204" pitchFamily="49" charset="0"/>
              </a:rPr>
              <a:t>apodoxes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fflush</a:t>
            </a:r>
            <a:r>
              <a:rPr lang="en-US" sz="1600" b="0" dirty="0">
                <a:latin typeface="Consolas" panose="020B0609020204030204" pitchFamily="49" charset="0"/>
              </a:rPr>
              <a:t>(stdin);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highRate</a:t>
            </a:r>
            <a:r>
              <a:rPr lang="en-US" sz="1600" b="0" dirty="0">
                <a:latin typeface="Consolas" panose="020B0609020204030204" pitchFamily="49" charset="0"/>
              </a:rPr>
              <a:t>(20000);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("-----------------------------\n");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//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</a:t>
            </a:r>
            <a:r>
              <a:rPr lang="en-US" sz="1600" b="0" dirty="0" err="1">
                <a:latin typeface="Consolas" panose="020B0609020204030204" pitchFamily="49" charset="0"/>
              </a:rPr>
              <a:t>Megistes</a:t>
            </a:r>
            <a:r>
              <a:rPr lang="en-US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Apodoxes</a:t>
            </a:r>
            <a:r>
              <a:rPr lang="en-US" sz="1600" b="0" dirty="0">
                <a:latin typeface="Consolas" panose="020B0609020204030204" pitchFamily="49" charset="0"/>
              </a:rPr>
              <a:t>:%s\n", </a:t>
            </a:r>
            <a:r>
              <a:rPr lang="en-US" sz="1600" b="0" dirty="0" err="1">
                <a:latin typeface="Consolas" panose="020B0609020204030204" pitchFamily="49" charset="0"/>
              </a:rPr>
              <a:t>bestRate</a:t>
            </a:r>
            <a:r>
              <a:rPr lang="en-US" sz="1600" b="0" dirty="0">
                <a:latin typeface="Consolas" panose="020B0609020204030204" pitchFamily="49" charset="0"/>
              </a:rPr>
              <a:t>());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024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highRate</a:t>
            </a:r>
            <a:r>
              <a:rPr lang="en-US" sz="1600" dirty="0">
                <a:latin typeface="Consolas" panose="020B0609020204030204" pitchFamily="49" charset="0"/>
              </a:rPr>
              <a:t>(float limit)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("\n\n");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</a:t>
            </a:r>
            <a:r>
              <a:rPr lang="en-US" sz="1600" dirty="0" err="1">
                <a:latin typeface="Consolas" panose="020B0609020204030204" pitchFamily="49" charset="0"/>
              </a:rPr>
              <a:t>Ypaloiloi</a:t>
            </a:r>
            <a:r>
              <a:rPr lang="en-US" sz="1600" dirty="0">
                <a:latin typeface="Consolas" panose="020B0609020204030204" pitchFamily="49" charset="0"/>
              </a:rPr>
              <a:t> me </a:t>
            </a:r>
            <a:r>
              <a:rPr lang="en-US" sz="1600" dirty="0" err="1">
                <a:latin typeface="Consolas" panose="020B0609020204030204" pitchFamily="49" charset="0"/>
              </a:rPr>
              <a:t>apotoxes</a:t>
            </a:r>
            <a:r>
              <a:rPr lang="en-US" sz="1600" dirty="0">
                <a:latin typeface="Consolas" panose="020B0609020204030204" pitchFamily="49" charset="0"/>
              </a:rPr>
              <a:t> &gt; %.0f\</a:t>
            </a:r>
            <a:r>
              <a:rPr lang="en-US" sz="1600" dirty="0" err="1">
                <a:latin typeface="Consolas" panose="020B0609020204030204" pitchFamily="49" charset="0"/>
              </a:rPr>
              <a:t>n",limit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("-----------------------------\n");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for(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=0;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&lt;5;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++)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if(workers[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</a:t>
            </a:r>
            <a:r>
              <a:rPr lang="en-US" sz="1600" dirty="0" err="1">
                <a:latin typeface="Consolas" panose="020B0609020204030204" pitchFamily="49" charset="0"/>
              </a:rPr>
              <a:t>apodoxes</a:t>
            </a:r>
            <a:r>
              <a:rPr lang="en-US" sz="1600" dirty="0">
                <a:latin typeface="Consolas" panose="020B0609020204030204" pitchFamily="49" charset="0"/>
              </a:rPr>
              <a:t>&gt;limit)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("%s\n",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workers[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].name);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}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6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1510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char *</a:t>
            </a:r>
            <a:r>
              <a:rPr lang="en-US" sz="1600" dirty="0" err="1">
                <a:latin typeface="Consolas" panose="020B0609020204030204" pitchFamily="49" charset="0"/>
              </a:rPr>
              <a:t>bestRate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char *</a:t>
            </a:r>
            <a:r>
              <a:rPr lang="en-US" sz="1600" dirty="0" err="1">
                <a:latin typeface="Consolas" panose="020B0609020204030204" pitchFamily="49" charset="0"/>
              </a:rPr>
              <a:t>maxn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float max;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max = workers[0].</a:t>
            </a:r>
            <a:r>
              <a:rPr lang="en-US" sz="1600" dirty="0" err="1">
                <a:latin typeface="Consolas" panose="020B0609020204030204" pitchFamily="49" charset="0"/>
              </a:rPr>
              <a:t>apodoxes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maxn</a:t>
            </a:r>
            <a:r>
              <a:rPr lang="en-US" sz="1600" dirty="0">
                <a:latin typeface="Consolas" panose="020B0609020204030204" pitchFamily="49" charset="0"/>
              </a:rPr>
              <a:t> = workers[0].name;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for(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=0;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&lt;5;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++)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if(workers[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</a:t>
            </a:r>
            <a:r>
              <a:rPr lang="en-US" sz="1600" dirty="0" err="1">
                <a:latin typeface="Consolas" panose="020B0609020204030204" pitchFamily="49" charset="0"/>
              </a:rPr>
              <a:t>apodoxes</a:t>
            </a:r>
            <a:r>
              <a:rPr lang="en-US" sz="1600" dirty="0">
                <a:latin typeface="Consolas" panose="020B0609020204030204" pitchFamily="49" charset="0"/>
              </a:rPr>
              <a:t> &gt; max)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max = workers[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</a:t>
            </a:r>
            <a:r>
              <a:rPr lang="en-US" sz="1600" dirty="0" err="1">
                <a:latin typeface="Consolas" panose="020B0609020204030204" pitchFamily="49" charset="0"/>
              </a:rPr>
              <a:t>apodoxes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</a:t>
            </a:r>
            <a:r>
              <a:rPr lang="en-US" sz="1600" dirty="0" err="1">
                <a:latin typeface="Consolas" panose="020B0609020204030204" pitchFamily="49" charset="0"/>
              </a:rPr>
              <a:t>maxn</a:t>
            </a:r>
            <a:r>
              <a:rPr lang="en-US" sz="1600" dirty="0">
                <a:latin typeface="Consolas" panose="020B0609020204030204" pitchFamily="49" charset="0"/>
              </a:rPr>
              <a:t> = workers[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].name;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}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}	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return </a:t>
            </a:r>
            <a:r>
              <a:rPr lang="en-US" sz="1600" dirty="0" err="1">
                <a:latin typeface="Consolas" panose="020B0609020204030204" pitchFamily="49" charset="0"/>
              </a:rPr>
              <a:t>maxn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7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493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13612</TotalTime>
  <Words>132</Words>
  <Application>Microsoft Office PowerPoint</Application>
  <PresentationFormat>Προβολή στην οθόνη (4:3)</PresentationFormat>
  <Paragraphs>141</Paragraphs>
  <Slides>7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Consolas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Ασκήσεις</vt:lpstr>
      <vt:lpstr>Παρουσίαση του PowerPoint</vt:lpstr>
      <vt:lpstr>Ασκήσεις</vt:lpstr>
      <vt:lpstr>Ασκήσεις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75</cp:revision>
  <dcterms:created xsi:type="dcterms:W3CDTF">2004-10-17T06:32:39Z</dcterms:created>
  <dcterms:modified xsi:type="dcterms:W3CDTF">2017-05-16T14:55:44Z</dcterms:modified>
</cp:coreProperties>
</file>