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9" r:id="rId3"/>
    <p:sldId id="300" r:id="rId4"/>
    <p:sldId id="301" r:id="rId5"/>
    <p:sldId id="312" r:id="rId6"/>
    <p:sldId id="311" r:id="rId7"/>
    <p:sldId id="310" r:id="rId8"/>
    <p:sldId id="309" r:id="rId9"/>
    <p:sldId id="308" r:id="rId10"/>
    <p:sldId id="307" r:id="rId11"/>
    <p:sldId id="306" r:id="rId12"/>
    <p:sldId id="305" r:id="rId13"/>
    <p:sldId id="304" r:id="rId14"/>
    <p:sldId id="302" r:id="rId15"/>
    <p:sldId id="303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s Tsormpatzoglou" initials="AT" lastIdx="1" clrIdx="0">
    <p:extLst>
      <p:ext uri="{19B8F6BF-5375-455C-9EA6-DF929625EA0E}">
        <p15:presenceInfo xmlns:p15="http://schemas.microsoft.com/office/powerpoint/2012/main" userId="54d95e34320680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2" y="1008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1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5453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08355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34003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87249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31504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47859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206167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2312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7497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5679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577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153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1440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7788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3594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4313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2">
                <a:tint val="97000"/>
                <a:hueMod val="92000"/>
                <a:satMod val="169000"/>
                <a:lumMod val="164000"/>
              </a:schemeClr>
            </a:gs>
            <a:gs pos="74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F003EDE9-A268-4FB8-88A5-5E5E025A3CE9}" type="datetimeFigureOut">
              <a:rPr lang="el-GR" smtClean="0"/>
              <a:t>4/11/2022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BA1BF42-59DD-449D-8A2C-CC485B751C6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29192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10844" y="2508660"/>
            <a:ext cx="8327457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l-GR" sz="4400" b="1" dirty="0">
                <a:ln/>
              </a:rPr>
              <a:t>ΤΗΛΕΠΙΚΟΙΝΩΝΙΑΚΑ ΔΙΚΤΥΑ</a:t>
            </a:r>
          </a:p>
          <a:p>
            <a:r>
              <a:rPr lang="el-GR" sz="2800" b="1" dirty="0">
                <a:ln/>
              </a:rPr>
              <a:t>(β’ μέρος)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5084" y="5046957"/>
            <a:ext cx="8809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 </a:t>
            </a:r>
            <a:r>
              <a:rPr lang="el-GR" sz="3200" b="1" dirty="0">
                <a:ln/>
                <a:solidFill>
                  <a:schemeClr val="bg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Διδάσκων: Τσορμπατζόγλου Ανδρέας </a:t>
            </a: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44" y="608751"/>
            <a:ext cx="3453815" cy="97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987" y="608751"/>
            <a:ext cx="4268190" cy="977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C5EAA2-C680-B22C-A27F-5BF33E9E3EBF}"/>
              </a:ext>
            </a:extLst>
          </p:cNvPr>
          <p:cNvSpPr txBox="1"/>
          <p:nvPr/>
        </p:nvSpPr>
        <p:spPr>
          <a:xfrm>
            <a:off x="1310843" y="3943595"/>
            <a:ext cx="8327457" cy="55399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l-GR" sz="3000" b="1" dirty="0">
                <a:ln/>
                <a:solidFill>
                  <a:srgbClr val="FF0000"/>
                </a:solidFill>
              </a:rPr>
              <a:t>Η έννοια της διαμόρφωσης</a:t>
            </a:r>
          </a:p>
        </p:txBody>
      </p:sp>
    </p:spTree>
    <p:extLst>
      <p:ext uri="{BB962C8B-B14F-4D97-AF65-F5344CB8AC3E}">
        <p14:creationId xmlns:p14="http://schemas.microsoft.com/office/powerpoint/2010/main" val="153670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77A4FD1-D52E-22F3-0132-907B5E3A6458}"/>
              </a:ext>
            </a:extLst>
          </p:cNvPr>
          <p:cNvSpPr/>
          <p:nvPr/>
        </p:nvSpPr>
        <p:spPr>
          <a:xfrm>
            <a:off x="1142944" y="11876"/>
            <a:ext cx="990110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Επίδραση του διαύλου στο σήμα – 2 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CADC84BE-3AFF-2EE9-A45E-A84F9C3DA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406" y="1471830"/>
            <a:ext cx="8267187" cy="273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18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Διαμόρφωση σήματος - 1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99A60468-F7DE-F72A-4B0F-FFC5BCCC7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36" y="1083488"/>
            <a:ext cx="7577927" cy="523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01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00BB32B-23E0-197F-43BA-BD734A378887}"/>
              </a:ext>
            </a:extLst>
          </p:cNvPr>
          <p:cNvSpPr/>
          <p:nvPr/>
        </p:nvSpPr>
        <p:spPr>
          <a:xfrm>
            <a:off x="1059151" y="53249"/>
            <a:ext cx="10079906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Ανάγκαιότητα</a:t>
            </a: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της διαμόρφωσης -1 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EF6CC4A0-AA57-0636-44FF-196E56C825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6" t="16103" r="1"/>
          <a:stretch/>
        </p:blipFill>
        <p:spPr>
          <a:xfrm>
            <a:off x="2146238" y="1515222"/>
            <a:ext cx="7899523" cy="438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3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1087EF33-06FE-56A9-F3A8-98A194FA0305}"/>
              </a:ext>
            </a:extLst>
          </p:cNvPr>
          <p:cNvSpPr/>
          <p:nvPr/>
        </p:nvSpPr>
        <p:spPr>
          <a:xfrm>
            <a:off x="1059151" y="53249"/>
            <a:ext cx="10079906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Ανάγκαιότητα</a:t>
            </a: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της διαμόρφωσης - 2 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7F52064-3407-7B3C-378B-485A36ECC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8895" y="1179441"/>
            <a:ext cx="8194209" cy="508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008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5456376F-FD50-A2C0-AE30-A1F1CE005789}"/>
              </a:ext>
            </a:extLst>
          </p:cNvPr>
          <p:cNvSpPr/>
          <p:nvPr/>
        </p:nvSpPr>
        <p:spPr>
          <a:xfrm>
            <a:off x="1059151" y="53249"/>
            <a:ext cx="10079906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Ανάγκαιότητα</a:t>
            </a: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της διαμόρφωσης - 3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22F7B500-9220-0050-D286-58B0EB0644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681" y="1159360"/>
            <a:ext cx="7030637" cy="51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976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5337C7-39BB-D4DA-E9E6-92F04EEE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920" y="1194791"/>
            <a:ext cx="6568160" cy="5011373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1059151" y="53249"/>
            <a:ext cx="10079906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Ανάγκαιότητα</a:t>
            </a: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της διαμόρφωσης - 4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89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205337C7-39BB-D4DA-E9E6-92F04EEE0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920" y="1194791"/>
            <a:ext cx="6568160" cy="5011373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1059151" y="53249"/>
            <a:ext cx="10079906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Ανάγκαιότητα</a:t>
            </a: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της διαμόρφωσης - 4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18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834189" y="96347"/>
            <a:ext cx="1051912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Τεχνικές διαμόρφωσης (κωδικοποίησης)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661408B5-5F53-4E8C-6284-88D9D714C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702" y="1503337"/>
            <a:ext cx="8182186" cy="448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1027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834189" y="96347"/>
            <a:ext cx="1051912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Είδη διαμόρφωσης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D2952DDF-F962-6B5D-0B66-5DE6E7AF1A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7"/>
          <a:stretch/>
        </p:blipFill>
        <p:spPr>
          <a:xfrm>
            <a:off x="2133205" y="1394847"/>
            <a:ext cx="7925590" cy="4831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67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834189" y="96347"/>
            <a:ext cx="1051912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Διαμόρφωση με ημιτονοειδές φέρον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BAC7F57D-D0FE-EA67-2300-BF0490FFE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43" y="1598977"/>
            <a:ext cx="8331114" cy="45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7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837249" y="0"/>
            <a:ext cx="8518036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- 1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FED970A1-58B2-7379-D700-5CA1ECCE6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624" y="1303172"/>
            <a:ext cx="8398752" cy="484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04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834189" y="96347"/>
            <a:ext cx="1051912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Βασικοί τύποι αναλογικής διαμόρφωσης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9D726CE-6E43-BBCD-6630-7B948DFC1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334" y="1491039"/>
            <a:ext cx="8577332" cy="48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34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834189" y="96347"/>
            <a:ext cx="1051912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Βασικοί τύποι ψηφιακής διαμόρφωσης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B6427E55-3220-2EF8-19AD-F11B5044B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846" y="1229330"/>
            <a:ext cx="8954307" cy="50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9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834189" y="96347"/>
            <a:ext cx="1051912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Ψηφιακή διαμόρφωση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8AFF5B5A-4EFD-CA37-69F6-8FAF7584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040" y="1252112"/>
            <a:ext cx="8095421" cy="4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741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0" y="96347"/>
            <a:ext cx="12191999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Αναλογική διαμόρφωση με παλμικό φέρον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A675D4C6-BC2D-B381-0B26-A3630A8C4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699" y="1693929"/>
            <a:ext cx="9152103" cy="40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23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0" y="96347"/>
            <a:ext cx="12191999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Ψηφιακή διαμόρφωση με παλμικό φέρον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78FD3F-18F4-BF06-F3F1-4BB516ABC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250" y="1319823"/>
            <a:ext cx="9015499" cy="492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23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-1071966" y="29008"/>
            <a:ext cx="14335932" cy="81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6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Σύγκριση αναλογικών και ψηφιακών διαμορφώσεων</a:t>
            </a:r>
            <a:endParaRPr lang="en-US" sz="36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2CD504B2-F402-F76A-619A-1A41A350B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312" y="1189213"/>
            <a:ext cx="8783375" cy="50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703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-1071966" y="29008"/>
            <a:ext cx="14335932" cy="81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6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Σύγκριση αναλογικών και ψηφιακών διαμορφώσεων</a:t>
            </a:r>
            <a:endParaRPr lang="en-US" sz="36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89A0381-2C5E-4445-FBCE-0BE63A0A0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86" y="1398784"/>
            <a:ext cx="9346228" cy="486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693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298CF31-F304-233B-3182-3975EDDF086C}"/>
              </a:ext>
            </a:extLst>
          </p:cNvPr>
          <p:cNvSpPr/>
          <p:nvPr/>
        </p:nvSpPr>
        <p:spPr>
          <a:xfrm>
            <a:off x="-1071966" y="29008"/>
            <a:ext cx="14335932" cy="817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36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Σύγκριση αναλογικών και ψηφιακών διαμορφώσεων</a:t>
            </a:r>
            <a:endParaRPr lang="en-US" sz="36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C30A58E1-5344-5D5B-1363-D3D288197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883" y="1112571"/>
            <a:ext cx="9024234" cy="507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41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- 2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B10BB6B-0EED-B540-4287-0FA574C1D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629" y="1111315"/>
            <a:ext cx="7758741" cy="517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4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- 3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998A9EFC-146D-6A56-62C5-8D2DC5D3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236" y="1183151"/>
            <a:ext cx="7373527" cy="503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71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- 4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F33473D-4419-ADAD-0F79-B378C3189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269" y="1158676"/>
            <a:ext cx="7233462" cy="508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70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- 5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42EC6F5-FBB0-38B8-FFAF-617B3CDC1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721" y="1068920"/>
            <a:ext cx="7728558" cy="538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770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- 6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DA80751-CF7F-56E3-7B55-A38EBA0FC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9961" y="1193576"/>
            <a:ext cx="7552077" cy="519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4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771668" y="11876"/>
            <a:ext cx="8648664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Κανάλια/δίαυλοι επικοινωνίας - 7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5590FFDC-5082-815A-27BE-2219074CC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790" y="1119625"/>
            <a:ext cx="7726420" cy="5294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557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834189" y="6450168"/>
            <a:ext cx="11178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ΠΜΣ: «Πληροφορική και Δίκτυα» ● Τμήμα Πληροφορικής και Τηλεπικοινωνιών ● </a:t>
            </a:r>
            <a:r>
              <a:rPr lang="el-GR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-apple-system"/>
              </a:rPr>
              <a:t>Πανεπιστήμιο Ιωαννίνων</a:t>
            </a:r>
            <a:endParaRPr lang="el-GR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142944" y="11876"/>
            <a:ext cx="9901105" cy="938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sz="4200" u="sng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Επίδραση του διαύλου στο σήμα – 1 </a:t>
            </a:r>
            <a:endParaRPr lang="en-US" sz="4200" u="sng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C69C3FE6-4F26-2505-7A84-344B365C0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112" y="1187532"/>
            <a:ext cx="8879775" cy="48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7194"/>
      </p:ext>
    </p:extLst>
  </p:cSld>
  <p:clrMapOvr>
    <a:masterClrMapping/>
  </p:clrMapOvr>
</p:sld>
</file>

<file path=ppt/theme/theme1.xml><?xml version="1.0" encoding="utf-8"?>
<a:theme xmlns:a="http://schemas.openxmlformats.org/drawingml/2006/main" name="Τομή">
  <a:themeElements>
    <a:clrScheme name="Τομή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Τομή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Τομή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11202</TotalTime>
  <Words>537</Words>
  <Application>Microsoft Office PowerPoint</Application>
  <PresentationFormat>Ευρεία οθόνη</PresentationFormat>
  <Paragraphs>56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1" baseType="lpstr">
      <vt:lpstr>-apple-system</vt:lpstr>
      <vt:lpstr>Century Gothic</vt:lpstr>
      <vt:lpstr>Wingdings 3</vt:lpstr>
      <vt:lpstr>Τομή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Andreas Tsormpatzoglou</dc:creator>
  <cp:lastModifiedBy>Andreas Tsormpatzoglou</cp:lastModifiedBy>
  <cp:revision>210</cp:revision>
  <dcterms:created xsi:type="dcterms:W3CDTF">2021-02-23T06:42:38Z</dcterms:created>
  <dcterms:modified xsi:type="dcterms:W3CDTF">2022-11-04T12:47:16Z</dcterms:modified>
</cp:coreProperties>
</file>