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112" d="100"/>
          <a:sy n="112" d="100"/>
        </p:scale>
        <p:origin x="21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578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7C626-84B3-4DF1-9DD7-6AC0E258F1A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C7AF-7943-469B-8104-2A3DCF3A09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Θέση κεφαλίδας 7">
            <a:extLst>
              <a:ext uri="{FF2B5EF4-FFF2-40B4-BE49-F238E27FC236}">
                <a16:creationId xmlns:a16="http://schemas.microsoft.com/office/drawing/2014/main" id="{567BF7BF-B2BE-2912-917D-618575287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Εικόνα που περιέχει κείμενο, θολό&#10;&#10;Περιγραφή που δημιουργήθηκε αυτόματα">
            <a:extLst>
              <a:ext uri="{FF2B5EF4-FFF2-40B4-BE49-F238E27FC236}">
                <a16:creationId xmlns:a16="http://schemas.microsoft.com/office/drawing/2014/main" id="{7E280E95-1F9E-7B5E-76DF-80E2DC48C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92" y="-1"/>
            <a:ext cx="12224846" cy="3059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2466" y="1522325"/>
            <a:ext cx="10155534" cy="1019908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l-GR" dirty="0"/>
              <a:t>Τίτλος Παρουσίασης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908" y="356260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l-GR" dirty="0"/>
              <a:t>Υπότιτλος υποδείγματος</a:t>
            </a:r>
            <a:endParaRPr lang="en-US" dirty="0"/>
          </a:p>
        </p:txBody>
      </p:sp>
      <p:pic>
        <p:nvPicPr>
          <p:cNvPr id="12" name="Γραφικό 11">
            <a:extLst>
              <a:ext uri="{FF2B5EF4-FFF2-40B4-BE49-F238E27FC236}">
                <a16:creationId xmlns:a16="http://schemas.microsoft.com/office/drawing/2014/main" id="{4A48DF22-A3B2-0EFE-D042-8AB7608D9C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907" y="5335675"/>
            <a:ext cx="5032525" cy="1013495"/>
          </a:xfrm>
          <a:prstGeom prst="rect">
            <a:avLst/>
          </a:prstGeom>
        </p:spPr>
      </p:pic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BCA471D7-F84B-AA14-6752-84386E38CB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7665" y="5335675"/>
            <a:ext cx="535428" cy="1013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/>
              <a:t>Τίτλος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383" y="0"/>
            <a:ext cx="10318136" cy="5316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CBB7118B-4A1B-580B-3FD0-371C37FFA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84" y="5688874"/>
            <a:ext cx="3992279" cy="804001"/>
          </a:xfrm>
          <a:prstGeom prst="rect">
            <a:avLst/>
          </a:prstGeom>
        </p:spPr>
      </p:pic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F257B083-AB4C-71B4-1BB1-C05E83086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862" y="5679388"/>
            <a:ext cx="424753" cy="80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649479"/>
            <a:ext cx="2628900" cy="4930925"/>
          </a:xfrm>
        </p:spPr>
        <p:txBody>
          <a:bodyPr vert="eaVert"/>
          <a:lstStyle/>
          <a:p>
            <a:r>
              <a:rPr lang="el-GR" dirty="0"/>
              <a:t>Τίτλος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9479"/>
            <a:ext cx="7734300" cy="4930925"/>
          </a:xfrm>
        </p:spPr>
        <p:txBody>
          <a:bodyPr vert="eaVert"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383" y="0"/>
            <a:ext cx="10318135" cy="5189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7CC44B53-4883-B571-F4EE-B0524B116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84" y="5688874"/>
            <a:ext cx="3992279" cy="804001"/>
          </a:xfrm>
          <a:prstGeom prst="rect">
            <a:avLst/>
          </a:prstGeom>
        </p:spPr>
      </p:pic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A714B170-F150-9DFE-A4BF-311FDCB113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862" y="5679388"/>
            <a:ext cx="424753" cy="80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/>
              <a:t>Τίτλος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383" y="0"/>
            <a:ext cx="10318136" cy="5189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A6526930-A86B-5567-9519-21AAB6D79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84" y="5688874"/>
            <a:ext cx="3992279" cy="804001"/>
          </a:xfrm>
          <a:prstGeom prst="rect">
            <a:avLst/>
          </a:prstGeom>
        </p:spPr>
      </p:pic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DD692417-9CCB-F4BC-7C02-4D9A98175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862" y="5679388"/>
            <a:ext cx="424753" cy="80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dirty="0"/>
              <a:t>Τίτλος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251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384" y="0"/>
            <a:ext cx="10318135" cy="5189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DBF82D62-C31C-CD94-CCCE-93AA4E6E8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84" y="5688874"/>
            <a:ext cx="3992279" cy="804001"/>
          </a:xfrm>
          <a:prstGeom prst="rect">
            <a:avLst/>
          </a:prstGeom>
        </p:spPr>
      </p:pic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33C91847-8789-23E9-5B2E-F4D765993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862" y="5679388"/>
            <a:ext cx="424753" cy="80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/>
              <a:t>Τίτλος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187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187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6383" y="0"/>
            <a:ext cx="10318136" cy="5189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A618F542-4CC2-48F1-3684-07A165F92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84" y="5688874"/>
            <a:ext cx="3992279" cy="804001"/>
          </a:xfrm>
          <a:prstGeom prst="rect">
            <a:avLst/>
          </a:prstGeom>
        </p:spPr>
      </p:pic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9F88650D-3404-72D9-021C-EE797729B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862" y="5679388"/>
            <a:ext cx="424753" cy="80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18983"/>
            <a:ext cx="10515600" cy="1171705"/>
          </a:xfrm>
        </p:spPr>
        <p:txBody>
          <a:bodyPr/>
          <a:lstStyle/>
          <a:p>
            <a:r>
              <a:rPr lang="el-GR" dirty="0"/>
              <a:t>Τίτλος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1095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1095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6383" y="0"/>
            <a:ext cx="10318135" cy="5189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Γραφικό 9">
            <a:extLst>
              <a:ext uri="{FF2B5EF4-FFF2-40B4-BE49-F238E27FC236}">
                <a16:creationId xmlns:a16="http://schemas.microsoft.com/office/drawing/2014/main" id="{6F2BDE8E-1E88-4CA5-541C-2FC7AB0B4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84" y="5688874"/>
            <a:ext cx="3992279" cy="804001"/>
          </a:xfrm>
          <a:prstGeom prst="rect">
            <a:avLst/>
          </a:prstGeom>
        </p:spPr>
      </p:pic>
      <p:pic>
        <p:nvPicPr>
          <p:cNvPr id="11" name="Γραφικό 10">
            <a:extLst>
              <a:ext uri="{FF2B5EF4-FFF2-40B4-BE49-F238E27FC236}">
                <a16:creationId xmlns:a16="http://schemas.microsoft.com/office/drawing/2014/main" id="{0583DD4D-7F86-742E-EEB3-F492CA9CB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862" y="5679388"/>
            <a:ext cx="424753" cy="80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/>
              <a:t>Τίτλος υποδείγματος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6383" y="0"/>
            <a:ext cx="10318136" cy="5290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AE68CFA4-2065-0433-F546-667957848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84" y="5688874"/>
            <a:ext cx="3992279" cy="804001"/>
          </a:xfrm>
          <a:prstGeom prst="rect">
            <a:avLst/>
          </a:prstGeom>
        </p:spPr>
      </p:pic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5360EEB6-4220-FB74-FF82-F0A1A96F8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862" y="5679388"/>
            <a:ext cx="424753" cy="80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83" y="0"/>
            <a:ext cx="10318135" cy="5189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Γραφικό 4">
            <a:extLst>
              <a:ext uri="{FF2B5EF4-FFF2-40B4-BE49-F238E27FC236}">
                <a16:creationId xmlns:a16="http://schemas.microsoft.com/office/drawing/2014/main" id="{D8220AD6-C19B-925D-DCBE-FD0969962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84" y="5688874"/>
            <a:ext cx="3992279" cy="804001"/>
          </a:xfrm>
          <a:prstGeom prst="rect">
            <a:avLst/>
          </a:prstGeom>
        </p:spPr>
      </p:pic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DD465628-6662-D923-E92D-9E4A3BED6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862" y="5679388"/>
            <a:ext cx="424753" cy="80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18982"/>
            <a:ext cx="3932237" cy="15384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dirty="0"/>
              <a:t>Τίτλος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100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400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6383" y="0"/>
            <a:ext cx="10318135" cy="5189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FF322E1D-FA15-12AF-4792-D6A64B0C7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84" y="5688874"/>
            <a:ext cx="3992279" cy="804001"/>
          </a:xfrm>
          <a:prstGeom prst="rect">
            <a:avLst/>
          </a:prstGeom>
        </p:spPr>
      </p:pic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BBEEDA3A-3589-5602-976D-9AD430833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862" y="5679388"/>
            <a:ext cx="424753" cy="80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18983"/>
            <a:ext cx="3932237" cy="15384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dirty="0"/>
              <a:t>Τίτλος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61007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400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6383" y="0"/>
            <a:ext cx="10318135" cy="5189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8B3AC38C-8C08-9A90-829C-EA5206845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384" y="5688874"/>
            <a:ext cx="3992279" cy="804001"/>
          </a:xfrm>
          <a:prstGeom prst="rect">
            <a:avLst/>
          </a:prstGeom>
        </p:spPr>
      </p:pic>
      <p:pic>
        <p:nvPicPr>
          <p:cNvPr id="10" name="Γραφικό 9">
            <a:extLst>
              <a:ext uri="{FF2B5EF4-FFF2-40B4-BE49-F238E27FC236}">
                <a16:creationId xmlns:a16="http://schemas.microsoft.com/office/drawing/2014/main" id="{D6468966-FA9F-1D41-A562-1065446ADB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862" y="5679388"/>
            <a:ext cx="424753" cy="80400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B099802-3BB2-FF38-DF2D-A2F75C137505}"/>
              </a:ext>
            </a:extLst>
          </p:cNvPr>
          <p:cNvSpPr/>
          <p:nvPr userDrawn="1"/>
        </p:nvSpPr>
        <p:spPr>
          <a:xfrm>
            <a:off x="0" y="0"/>
            <a:ext cx="12192000" cy="5189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6383" y="531684"/>
            <a:ext cx="10515600" cy="98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Τίτλος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383" y="1531901"/>
            <a:ext cx="10515600" cy="403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383" y="0"/>
            <a:ext cx="10318136" cy="518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24519" y="0"/>
            <a:ext cx="861095" cy="518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07772B-4F1C-88B2-C354-0E6677C68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58163E4-9CE2-5204-6CF6-38FFFEA9C9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651BB9-9FD4-3E92-690F-3D2BFC3F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27E598-C7E7-3B0E-EECA-BD5FE45BF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82738B8-F6FA-3CB4-7549-E7AE9E0A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37F74E-ADC1-C7C5-79BE-AD809953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295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</Words>
  <Application>Microsoft Office PowerPoint</Application>
  <PresentationFormat>Ευρεία οθόνη</PresentationFormat>
  <Paragraphs>1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 Medium</vt:lpstr>
      <vt:lpstr>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Andreas Zorpidis</dc:creator>
  <cp:lastModifiedBy>Andreas Zorpidis</cp:lastModifiedBy>
  <cp:revision>7</cp:revision>
  <dcterms:created xsi:type="dcterms:W3CDTF">2022-10-20T12:02:00Z</dcterms:created>
  <dcterms:modified xsi:type="dcterms:W3CDTF">2022-10-20T12:58:24Z</dcterms:modified>
</cp:coreProperties>
</file>